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4.png" Type="http://schemas.openxmlformats.org/officeDocument/2006/relationships/image"/><Relationship Id="rId3" Target="../media/image20.jpeg" Type="http://schemas.openxmlformats.org/officeDocument/2006/relationships/image"/><Relationship Id="rId4" Target="../media/image7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Relationship Id="rId8" Target="../media/image24.jpeg" Type="http://schemas.openxmlformats.org/officeDocument/2006/relationships/image"/><Relationship Id="rId9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19979" y="4134219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000000"/>
                </a:solidFill>
                <a:latin typeface="Archivo Black"/>
              </a:rPr>
              <a:t>PROJECT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393429">
            <a:off x="796574" y="206516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39850" y="5586966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83558" y="984829"/>
            <a:ext cx="9870338" cy="8273471"/>
            <a:chOff x="0" y="0"/>
            <a:chExt cx="2599595" cy="217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9595" cy="2179021"/>
            </a:xfrm>
            <a:custGeom>
              <a:avLst/>
              <a:gdLst/>
              <a:ahLst/>
              <a:cxnLst/>
              <a:rect r="r" b="b" t="t" l="l"/>
              <a:pathLst>
                <a:path h="2179021" w="2599595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97161" y="3100177"/>
            <a:ext cx="2706695" cy="269612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915711" y="4070929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15711" y="4631511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15711" y="5199655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997161" y="6109038"/>
            <a:ext cx="2706695" cy="2696122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4642" t="0" r="-24642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915711" y="7079789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15711" y="7640372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15711" y="8208516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991617" y="1593771"/>
            <a:ext cx="4921232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 strike="noStrike" u="none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5711" y="3054138"/>
            <a:ext cx="2706695" cy="41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Aaron Loeb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42142" y="3561912"/>
            <a:ext cx="4069598" cy="3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Ceo Of Ingoude Company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52233" y="4602936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000000"/>
                </a:solidFill>
                <a:latin typeface="Montserrat Light"/>
              </a:rPr>
              <a:t>www.reallygreatsite.com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52233" y="5226561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123 Anywhere St., Any City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52233" y="4082534"/>
            <a:ext cx="3559508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+123-456-7890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15711" y="6062999"/>
            <a:ext cx="2706695" cy="41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8"/>
              </a:lnSpc>
            </a:pPr>
            <a:r>
              <a:rPr lang="en-US" sz="2416">
                <a:solidFill>
                  <a:srgbClr val="010101"/>
                </a:solidFill>
                <a:latin typeface="Montserrat Light Bold"/>
              </a:rPr>
              <a:t>Dani Martinez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42142" y="6570773"/>
            <a:ext cx="4069598" cy="3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Ceo Of Ingoude Company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52233" y="7611797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000000"/>
                </a:solidFill>
                <a:latin typeface="Montserrat Light"/>
              </a:rPr>
              <a:t>www.reallygreatsite.com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52233" y="8235422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123 Anywhere St., Any City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52233" y="7091394"/>
            <a:ext cx="3559508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+123-456-7890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75041" y="-5224697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-359245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77378" y="156123"/>
            <a:ext cx="9904959" cy="3588846"/>
            <a:chOff x="0" y="0"/>
            <a:chExt cx="2608713" cy="9452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835515" y="1014967"/>
            <a:ext cx="8388685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000000"/>
                </a:solidFill>
                <a:latin typeface="Archivo Black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53721" y="5126095"/>
            <a:ext cx="9372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6"/>
              </a:lnSpc>
            </a:pPr>
            <a:r>
              <a:rPr lang="en-US" sz="6071">
                <a:solidFill>
                  <a:srgbClr val="00000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61006" y="7703525"/>
            <a:ext cx="5790503" cy="10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76"/>
              </a:lnSpc>
            </a:pPr>
            <a:r>
              <a:rPr lang="en-US" sz="6069" spc="594">
                <a:solidFill>
                  <a:srgbClr val="00000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12488" y="5126095"/>
            <a:ext cx="10954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3"/>
              </a:lnSpc>
            </a:pPr>
            <a:r>
              <a:rPr lang="en-US" sz="6069">
                <a:solidFill>
                  <a:srgbClr val="00000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30067" y="7703525"/>
            <a:ext cx="6076629" cy="10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76"/>
              </a:lnSpc>
            </a:pPr>
            <a:r>
              <a:rPr lang="en-US" sz="6069" spc="594">
                <a:solidFill>
                  <a:srgbClr val="00000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82826" y="5126095"/>
            <a:ext cx="117111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3"/>
              </a:lnSpc>
            </a:pPr>
            <a:r>
              <a:rPr lang="en-US" sz="6069">
                <a:solidFill>
                  <a:srgbClr val="00000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77875" y="6193165"/>
            <a:ext cx="128891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520">
                <a:solidFill>
                  <a:srgbClr val="000000"/>
                </a:solidFill>
                <a:latin typeface="Montserrat Light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20313" y="6193165"/>
            <a:ext cx="488193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520">
                <a:solidFill>
                  <a:srgbClr val="000000"/>
                </a:solidFill>
                <a:latin typeface="Montserrat Light"/>
              </a:rPr>
              <a:t>OUR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77789" y="6011920"/>
            <a:ext cx="5790503" cy="4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1"/>
              </a:lnSpc>
              <a:spcBef>
                <a:spcPct val="0"/>
              </a:spcBef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STRATEGY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5669" y="8688715"/>
            <a:ext cx="4722299" cy="4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1"/>
              </a:lnSpc>
              <a:spcBef>
                <a:spcPct val="0"/>
              </a:spcBef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OUR SERVICES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51510" y="8688715"/>
            <a:ext cx="6076629" cy="4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1"/>
              </a:lnSpc>
              <a:spcBef>
                <a:spcPct val="0"/>
              </a:spcBef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EXPERIENCE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308005" y="7248208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3"/>
                </a:lnTo>
                <a:lnTo>
                  <a:pt x="0" y="2957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528138" y="1723897"/>
            <a:ext cx="1889331" cy="3419603"/>
          </a:xfrm>
          <a:custGeom>
            <a:avLst/>
            <a:gdLst/>
            <a:ahLst/>
            <a:cxnLst/>
            <a:rect r="r" b="b" t="t" l="l"/>
            <a:pathLst>
              <a:path h="3419603" w="1889331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15795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15795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15795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15795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15795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60668" y="3550251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68274" y="3573669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35774" y="6144009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65363" y="4424225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56726" y="7051226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34642" y="4424225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04596" y="1592213"/>
            <a:ext cx="1568517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596" y="3831205"/>
            <a:ext cx="11563678" cy="148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strike="noStrike" u="none">
                <a:solidFill>
                  <a:srgbClr val="FFFFFF"/>
                </a:solidFill>
                <a:latin typeface="Archivo Black"/>
              </a:rPr>
              <a:t>THANK'S FOR WATCHING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t="0" r="-2515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4985" r="0" b="-2498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t="0" r="-2501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5078" r="0" b="-25078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-1893878" y="1218127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DAF_qFGqEWs</dc:identifier>
  <dcterms:modified xsi:type="dcterms:W3CDTF">2011-08-01T06:04:30Z</dcterms:modified>
  <cp:revision>1</cp:revision>
  <dc:title>Lorem ipsum dolor sit amet, consectetur adipiscing elit. Duis vulputate nulla at ante rhoncus, vel efficitur felis condimentum. Proin odio odio.</dc:title>
</cp:coreProperties>
</file>